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434" y="-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98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62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90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14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1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81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37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75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31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A276-76A8-44DD-A294-D6F338C595EC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96FD-CB9A-4C12-952F-49893D7BF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15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58018"/>
              </p:ext>
            </p:extLst>
          </p:nvPr>
        </p:nvGraphicFramePr>
        <p:xfrm>
          <a:off x="1008337" y="9865396"/>
          <a:ext cx="9360000" cy="30531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0000"/>
              </a:tblGrid>
              <a:tr h="29311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100" i="0" dirty="0" smtClean="0">
                          <a:latin typeface="Arial" pitchFamily="34" charset="0"/>
                          <a:cs typeface="Arial" pitchFamily="34" charset="0"/>
                        </a:rPr>
                        <a:t>*Títulos 45pt, </a:t>
                      </a:r>
                      <a:r>
                        <a:rPr lang="pt-BR" sz="4100" i="0" dirty="0" err="1" smtClean="0">
                          <a:latin typeface="Arial" pitchFamily="34" charset="0"/>
                          <a:cs typeface="Arial" pitchFamily="34" charset="0"/>
                        </a:rPr>
                        <a:t>bold</a:t>
                      </a:r>
                      <a:endParaRPr lang="pt-BR" sz="4100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100" i="0" dirty="0" smtClean="0">
                          <a:latin typeface="Arial" pitchFamily="34" charset="0"/>
                          <a:cs typeface="Arial" pitchFamily="34" charset="0"/>
                        </a:rPr>
                        <a:t>**Texto 27pt, </a:t>
                      </a:r>
                      <a:r>
                        <a:rPr lang="pt-BR" sz="4100" i="0" dirty="0" smtClean="0"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pt-BR" sz="4100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1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Resumo/abstract: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b="1" dirty="0" smtClean="0">
                          <a:latin typeface="Arial" pitchFamily="34" charset="0"/>
                          <a:cs typeface="Arial" pitchFamily="34" charset="0"/>
                        </a:rPr>
                        <a:t>PALAVRAS-CHAVE:</a:t>
                      </a:r>
                      <a:r>
                        <a:rPr lang="pt-BR" sz="27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700" b="0" baseline="0" dirty="0" smtClean="0">
                          <a:latin typeface="Arial" pitchFamily="34" charset="0"/>
                          <a:cs typeface="Arial" pitchFamily="34" charset="0"/>
                        </a:rPr>
                        <a:t>Palavras, Maiúscula e minúscula, Separadas, Vírgula</a:t>
                      </a:r>
                      <a:r>
                        <a:rPr lang="pt-BR" sz="2700" b="1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5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Introdução: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kern="1200" dirty="0" smtClean="0">
                        <a:solidFill>
                          <a:srgbClr val="00240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Contextualizar brevemente a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temática.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err="1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5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Objetivos: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kern="1200" dirty="0" smtClean="0">
                        <a:solidFill>
                          <a:srgbClr val="00240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Constar o principal ou os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principais.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09" marR="65309" marT="34637" marB="34637">
                    <a:noFill/>
                  </a:tcPr>
                </a:tc>
              </a:tr>
              <a:tr h="1219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09" marR="65309" marT="34637" marB="34637">
                    <a:noFill/>
                  </a:tcPr>
                </a:tc>
              </a:tr>
            </a:tbl>
          </a:graphicData>
        </a:graphic>
      </p:graphicFrame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-794" y="5885154"/>
            <a:ext cx="32405638" cy="99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629" tIns="33815" rIns="67629" bIns="33815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084513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084513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084513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084513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6000" b="1" dirty="0">
                <a:latin typeface="Arial" pitchFamily="34" charset="0"/>
              </a:rPr>
              <a:t>Título do trabalho </a:t>
            </a:r>
            <a:r>
              <a:rPr lang="pt-BR" sz="6000" b="1" dirty="0" smtClean="0">
                <a:latin typeface="Arial" pitchFamily="34" charset="0"/>
              </a:rPr>
              <a:t>(60pt</a:t>
            </a:r>
            <a:r>
              <a:rPr lang="pt-BR" sz="6000" b="1" dirty="0">
                <a:latin typeface="Arial" pitchFamily="34" charset="0"/>
              </a:rPr>
              <a:t>, Arial, negrito)</a:t>
            </a: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-3175" y="7154876"/>
            <a:ext cx="32410400" cy="13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629" tIns="33815" rIns="67629" bIns="33815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084513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084513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084513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084513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800" dirty="0" smtClean="0">
                <a:latin typeface="Arial" pitchFamily="34" charset="0"/>
              </a:rPr>
              <a:t>(28pt</a:t>
            </a:r>
            <a:r>
              <a:rPr lang="pt-BR" sz="2800" dirty="0">
                <a:latin typeface="Arial" pitchFamily="34" charset="0"/>
              </a:rPr>
              <a:t>, regular) Autor1, Autor2, </a:t>
            </a:r>
            <a:r>
              <a:rPr lang="pt-BR" sz="2800" dirty="0" smtClean="0">
                <a:latin typeface="Arial" pitchFamily="34" charset="0"/>
              </a:rPr>
              <a:t>Autor3</a:t>
            </a:r>
          </a:p>
          <a:p>
            <a:pPr algn="ctr" eaLnBrk="1" hangingPunct="1"/>
            <a:r>
              <a:rPr lang="pt-BR" sz="2800" dirty="0" smtClean="0">
                <a:latin typeface="Arial" pitchFamily="34" charset="0"/>
              </a:rPr>
              <a:t>(28pt, regular) E-mail1, E-mail2, E-mail3</a:t>
            </a:r>
          </a:p>
          <a:p>
            <a:pPr algn="ctr" eaLnBrk="1" hangingPunct="1"/>
            <a:r>
              <a:rPr lang="pt-BR" sz="2800" dirty="0" smtClean="0">
                <a:latin typeface="Arial" pitchFamily="34" charset="0"/>
              </a:rPr>
              <a:t>Instituição1, Instituição2, Instituição3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25715"/>
              </p:ext>
            </p:extLst>
          </p:nvPr>
        </p:nvGraphicFramePr>
        <p:xfrm>
          <a:off x="11521231" y="9865396"/>
          <a:ext cx="9360000" cy="30531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0000"/>
              </a:tblGrid>
              <a:tr h="29311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5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Metodologia: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kern="1200" dirty="0" smtClean="0">
                        <a:solidFill>
                          <a:srgbClr val="00240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Descrever (participantes, instrumentos,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procedimentos e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processos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5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Resultados e Discussão: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Deverão ser mencionados os resultados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(finais ou parciais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) da pesquisa.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  <a:endParaRPr lang="pt-BR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09" marR="65309" marT="34637" marB="34637">
                    <a:noFill/>
                  </a:tcPr>
                </a:tc>
              </a:tr>
              <a:tr h="1219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09" marR="65309" marT="34637" marB="34637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06023"/>
              </p:ext>
            </p:extLst>
          </p:nvPr>
        </p:nvGraphicFramePr>
        <p:xfrm>
          <a:off x="22106681" y="9865396"/>
          <a:ext cx="9360000" cy="30531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0000"/>
              </a:tblGrid>
              <a:tr h="29311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5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Considerações Finais: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Destacar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os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resultados - aspectos positivos e aspectos que necessitam de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adequação</a:t>
                      </a:r>
                      <a:r>
                        <a:rPr lang="pt-BR" sz="2700" baseline="0" dirty="0" smtClean="0"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 resultados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“preliminares” – no caso da experiência tiver menos que dois anos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ou estiver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em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andamento,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com resultados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parciais.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kern="1200" dirty="0" smtClean="0">
                        <a:solidFill>
                          <a:srgbClr val="00240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kern="1200" dirty="0" smtClean="0">
                        <a:solidFill>
                          <a:srgbClr val="00240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5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Agradecimentos: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kern="1200" dirty="0" smtClean="0">
                        <a:solidFill>
                          <a:srgbClr val="00240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Opcional.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kern="1200" dirty="0" smtClean="0">
                        <a:solidFill>
                          <a:srgbClr val="00240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45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Referências: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4500" b="1" kern="1200" dirty="0" smtClean="0">
                        <a:solidFill>
                          <a:srgbClr val="00240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somente citar os autores mencionados no trabalho E/OU, SE FOR O CASO NA METODOLOGIA – Obedecendo as normas da </a:t>
                      </a: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ABNT.</a:t>
                      </a:r>
                      <a:endParaRPr lang="pt-BR" sz="2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700" dirty="0" smtClean="0">
                          <a:latin typeface="Arial" pitchFamily="34" charset="0"/>
                          <a:cs typeface="Arial" pitchFamily="34" charset="0"/>
                        </a:rPr>
        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        </a:r>
                    </a:p>
                  </a:txBody>
                  <a:tcPr marL="65309" marR="65309" marT="34637" marB="34637">
                    <a:noFill/>
                  </a:tcPr>
                </a:tc>
              </a:tr>
              <a:tr h="1219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09" marR="65309" marT="34637" marB="34637">
                    <a:noFill/>
                  </a:tcPr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41562241"/>
            <a:ext cx="32408018" cy="1643135"/>
          </a:xfrm>
          <a:prstGeom prst="rect">
            <a:avLst/>
          </a:prstGeom>
        </p:spPr>
      </p:pic>
      <p:pic>
        <p:nvPicPr>
          <p:cNvPr id="1026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32404051" cy="58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42185" y="3384676"/>
            <a:ext cx="14041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6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 Simpósio de Iniciação Científica</a:t>
            </a:r>
          </a:p>
          <a:p>
            <a:pPr algn="r"/>
            <a:r>
              <a:rPr lang="pt-BR" sz="32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05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dezembro de 2015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232</Words>
  <Application>Microsoft Office PowerPoint</Application>
  <PresentationFormat>Personalizar</PresentationFormat>
  <Paragraphs>68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Prof. Marcos Jolbert</dc:creator>
  <cp:lastModifiedBy>Henrique Alckmin Prudente</cp:lastModifiedBy>
  <cp:revision>18</cp:revision>
  <dcterms:created xsi:type="dcterms:W3CDTF">2013-10-24T23:11:15Z</dcterms:created>
  <dcterms:modified xsi:type="dcterms:W3CDTF">2015-10-28T16:12:49Z</dcterms:modified>
</cp:coreProperties>
</file>